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10691813" cy="7559675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h0Mo+wIf7Avj/ySE9Hu23ruLwx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7"/>
    <p:restoredTop sz="94691"/>
  </p:normalViewPr>
  <p:slideViewPr>
    <p:cSldViewPr snapToGrid="0">
      <p:cViewPr>
        <p:scale>
          <a:sx n="77" d="100"/>
          <a:sy n="77" d="100"/>
        </p:scale>
        <p:origin x="1376" y="47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28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44BE1B91-4562-1F8C-88C1-6D3D51D48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D6AB761D-18CC-5143-DB08-B8CAF40E08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64D77F5B-D2E2-9EF4-3F62-1428EBCF91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04653F88-6E4A-00B2-7192-335F935DDB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2048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7B463346-BE03-72C1-C140-AA404E8D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5DAD0A5B-F307-DFF9-4AF8-1AA7103560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664C4662-D169-45BE-E336-EF778511C4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074B483B-64E1-246B-FA64-D650C3A430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2557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079BB78F-5FE9-A5CA-E00B-7EB2ED0C2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06029FBD-59BD-82A3-24DE-09E6925C85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13856922-A314-E2F5-491E-BD02F3BAF2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F35F2C10-F384-31AD-57FD-6D3FE94DAFE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9138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D513234F-1C19-3BD4-1A9C-A79B763BA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C8C46DD8-EAAC-F102-6E51-F64B4D604A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0465D193-E652-0D60-6543-9D10FC1C4E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00C5A515-839E-411F-5A79-7AC94337DD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7140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AD51B423-28F2-27D5-9067-C22AAA4D5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4042C5CE-2B05-FC86-1A93-9CB68847E5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26D24AAC-D68F-A059-CCB7-FAA15E72E0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EFCB0E00-384C-AF46-EADE-A85E1A9F5B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6594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71DD8457-578A-7312-DE58-CED0C66F1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4EB2017C-FAC0-3134-4E65-C60BF83EF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3F8A1E15-AAE5-D86D-DFCC-BA5868C772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C6718B6E-E673-94B7-F0F6-CDBCD2EFB0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3830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7D9A15E0-A34C-1D9A-A33F-CDE5D799A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7FB1136C-3262-0CDE-6736-AB147E37F9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D80DC955-9EE1-5CDD-AA20-ABB653AAB33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CE0FB2BF-9C47-E435-9F56-88F0AFB08E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506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27D5AE29-5555-D027-F84C-848C4EB7F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>
            <a:extLst>
              <a:ext uri="{FF2B5EF4-FFF2-40B4-BE49-F238E27FC236}">
                <a16:creationId xmlns:a16="http://schemas.microsoft.com/office/drawing/2014/main" id="{791CF934-0363-7705-29F3-BDAA277164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>
            <a:extLst>
              <a:ext uri="{FF2B5EF4-FFF2-40B4-BE49-F238E27FC236}">
                <a16:creationId xmlns:a16="http://schemas.microsoft.com/office/drawing/2014/main" id="{A0D5E119-63A6-486B-1026-A99C6857F5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>
            <a:extLst>
              <a:ext uri="{FF2B5EF4-FFF2-40B4-BE49-F238E27FC236}">
                <a16:creationId xmlns:a16="http://schemas.microsoft.com/office/drawing/2014/main" id="{84501E0C-CC6C-41A2-3539-C33E203EFD6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650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5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vislý nadpis a text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 rot="5400000">
            <a:off x="5600802" y="2453009"/>
            <a:ext cx="6406475" cy="230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4"/>
          <p:cNvSpPr txBox="1">
            <a:spLocks noGrp="1"/>
          </p:cNvSpPr>
          <p:nvPr>
            <p:ph type="body" idx="1"/>
          </p:nvPr>
        </p:nvSpPr>
        <p:spPr>
          <a:xfrm rot="5400000">
            <a:off x="923135" y="214411"/>
            <a:ext cx="6406475" cy="678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hlaví oddílu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6"/>
          <p:cNvSpPr txBox="1"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2205"/>
              <a:buNone/>
              <a:defRPr sz="220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984"/>
              <a:buNone/>
              <a:defRPr sz="1984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body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ovnání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body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body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1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body"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2564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527"/>
              <a:buChar char="•"/>
              <a:defRPr sz="3527"/>
            </a:lvl1pPr>
            <a:lvl2pPr marL="914400" lvl="1" indent="-424561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3086"/>
              <a:buChar char="•"/>
              <a:defRPr sz="3086"/>
            </a:lvl2pPr>
            <a:lvl3pPr marL="1371600" lvl="2" indent="-39662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Char char="•"/>
              <a:defRPr sz="2646"/>
            </a:lvl3pPr>
            <a:lvl4pPr marL="1828800" lvl="3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4pPr>
            <a:lvl5pPr marL="2286000" lvl="4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5pPr>
            <a:lvl6pPr marL="2743200" lvl="5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6pPr>
            <a:lvl7pPr marL="3200400" lvl="6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7pPr>
            <a:lvl8pPr marL="3657600" lvl="7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8pPr>
            <a:lvl9pPr marL="4114800" lvl="8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body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2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>
            <a:spLocks noGrp="1"/>
          </p:cNvSpPr>
          <p:nvPr>
            <p:ph type="pic" idx="2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527"/>
              <a:buFont typeface="Arial"/>
              <a:buNone/>
              <a:defRPr sz="352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3086"/>
              <a:buFont typeface="Arial"/>
              <a:buNone/>
              <a:defRPr sz="30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Font typeface="Arial"/>
              <a:buNone/>
              <a:defRPr sz="264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None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body" idx="1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body" idx="1"/>
          </p:nvPr>
        </p:nvSpPr>
        <p:spPr>
          <a:xfrm rot="5400000">
            <a:off x="2947634" y="-200159"/>
            <a:ext cx="4796544" cy="922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  <a:defRPr sz="48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4561" algn="l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086"/>
              <a:buFont typeface="Arial"/>
              <a:buChar char="•"/>
              <a:defRPr sz="30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96621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Font typeface="Arial"/>
              <a:buChar char="•"/>
              <a:defRPr sz="264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8617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Char char="•"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4583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EFD3C181-E1F1-AB87-7162-DAAD994F0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 descr="Obsah obrázku hodiny, Písmo, Grafika, kruh&#10;&#10;Obsah generovaný pomocí AI může být nesprávný.">
            <a:extLst>
              <a:ext uri="{FF2B5EF4-FFF2-40B4-BE49-F238E27FC236}">
                <a16:creationId xmlns:a16="http://schemas.microsoft.com/office/drawing/2014/main" id="{F201FDB4-9982-BA85-BE3A-494BC4F7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502" r="19412"/>
          <a:stretch>
            <a:fillRect/>
          </a:stretch>
        </p:blipFill>
        <p:spPr>
          <a:xfrm>
            <a:off x="798021" y="1766481"/>
            <a:ext cx="4161805" cy="4026712"/>
          </a:xfrm>
          <a:prstGeom prst="rect">
            <a:avLst/>
          </a:prstGeom>
        </p:spPr>
      </p:pic>
      <p:pic>
        <p:nvPicPr>
          <p:cNvPr id="14" name="Obrázek 13" descr="Obsah obrázku klipart, symbol, design&#10;&#10;Obsah generovaný pomocí AI může být nesprávný.">
            <a:extLst>
              <a:ext uri="{FF2B5EF4-FFF2-40B4-BE49-F238E27FC236}">
                <a16:creationId xmlns:a16="http://schemas.microsoft.com/office/drawing/2014/main" id="{3C84DC24-913A-D875-816E-EC7598E77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4866" y="2211185"/>
            <a:ext cx="3757014" cy="278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85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1A87981E-49AE-FDD8-F9D0-A8B922A93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interiér, radnice, koncertní sál, nábytek&#10;&#10;Obsah generovaný pomocí AI může být nesprávný.">
            <a:extLst>
              <a:ext uri="{FF2B5EF4-FFF2-40B4-BE49-F238E27FC236}">
                <a16:creationId xmlns:a16="http://schemas.microsoft.com/office/drawing/2014/main" id="{9DC9AB5B-357B-C972-01B2-EE1604497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706" y="1830971"/>
            <a:ext cx="7772400" cy="3897731"/>
          </a:xfrm>
          <a:prstGeom prst="rect">
            <a:avLst/>
          </a:prstGeom>
        </p:spPr>
      </p:pic>
      <p:sp>
        <p:nvSpPr>
          <p:cNvPr id="4" name="object 10">
            <a:extLst>
              <a:ext uri="{FF2B5EF4-FFF2-40B4-BE49-F238E27FC236}">
                <a16:creationId xmlns:a16="http://schemas.microsoft.com/office/drawing/2014/main" id="{C285F30F-FAFC-CDB5-98DD-ADA8A97A6C9F}"/>
              </a:ext>
            </a:extLst>
          </p:cNvPr>
          <p:cNvSpPr txBox="1"/>
          <p:nvPr/>
        </p:nvSpPr>
        <p:spPr>
          <a:xfrm>
            <a:off x="1373670" y="1363287"/>
            <a:ext cx="3214954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/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Divadlo Semafor</a:t>
            </a:r>
            <a:endParaRPr lang="cs-CZ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053EC223-1480-5968-45EF-B9B7212BCD8A}"/>
              </a:ext>
            </a:extLst>
          </p:cNvPr>
          <p:cNvSpPr txBox="1"/>
          <p:nvPr/>
        </p:nvSpPr>
        <p:spPr>
          <a:xfrm>
            <a:off x="5478906" y="4871255"/>
            <a:ext cx="3214954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/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Divadlo Rokoko</a:t>
            </a:r>
            <a:endParaRPr lang="cs-CZ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98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327CF795-7A06-2B74-7A0C-9D11D537F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text, hudební nástroj, kytara, osoba&#10;&#10;Obsah generovaný pomocí AI může být nesprávný.">
            <a:extLst>
              <a:ext uri="{FF2B5EF4-FFF2-40B4-BE49-F238E27FC236}">
                <a16:creationId xmlns:a16="http://schemas.microsoft.com/office/drawing/2014/main" id="{B2736FD7-416E-1804-E9FF-002878A65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706" y="1046883"/>
            <a:ext cx="7772400" cy="546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53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7E8554B1-CF39-3615-5BDD-627A4ED64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1F7D9700-E480-6131-5135-FAC1AD35773C}"/>
              </a:ext>
            </a:extLst>
          </p:cNvPr>
          <p:cNvSpPr txBox="1"/>
          <p:nvPr/>
        </p:nvSpPr>
        <p:spPr>
          <a:xfrm>
            <a:off x="1194734" y="3968425"/>
            <a:ext cx="2196858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Marta Kubišová</a:t>
            </a:r>
            <a:endParaRPr lang="cs-CZ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16D8C760-216A-2942-0F3B-220534D94988}"/>
              </a:ext>
            </a:extLst>
          </p:cNvPr>
          <p:cNvSpPr txBox="1"/>
          <p:nvPr/>
        </p:nvSpPr>
        <p:spPr>
          <a:xfrm>
            <a:off x="1194734" y="4342015"/>
            <a:ext cx="2196858" cy="169084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dirty="0"/>
              <a:t>*1942</a:t>
            </a:r>
          </a:p>
          <a:p>
            <a:pPr>
              <a:spcAft>
                <a:spcPts val="600"/>
              </a:spcAft>
            </a:pPr>
            <a:r>
              <a:rPr lang="cs-CZ" dirty="0"/>
              <a:t>1963 Divadlo Alfa (Plzeň)</a:t>
            </a:r>
          </a:p>
          <a:p>
            <a:pPr>
              <a:spcAft>
                <a:spcPts val="600"/>
              </a:spcAft>
            </a:pPr>
            <a:r>
              <a:rPr lang="cs-CZ" dirty="0"/>
              <a:t>1964 Divadlo Rokoko</a:t>
            </a:r>
          </a:p>
          <a:p>
            <a:pPr>
              <a:spcAft>
                <a:spcPts val="600"/>
              </a:spcAft>
            </a:pPr>
            <a:r>
              <a:rPr lang="cs-CZ" dirty="0"/>
              <a:t>1966 Bratislavská lyra</a:t>
            </a:r>
          </a:p>
          <a:p>
            <a:pPr>
              <a:spcAft>
                <a:spcPts val="600"/>
              </a:spcAft>
            </a:pPr>
            <a:r>
              <a:rPr lang="cs-CZ" dirty="0"/>
              <a:t>1967–69 Zlatý slavík</a:t>
            </a:r>
          </a:p>
          <a:p>
            <a:pPr>
              <a:spcAft>
                <a:spcPts val="600"/>
              </a:spcAft>
            </a:pPr>
            <a:r>
              <a:rPr lang="cs-CZ" dirty="0"/>
              <a:t>1968–⁠⁠⁠⁠⁠⁠1970 </a:t>
            </a:r>
            <a:r>
              <a:rPr lang="cs-CZ" dirty="0" err="1"/>
              <a:t>Golden</a:t>
            </a:r>
            <a:r>
              <a:rPr lang="cs-CZ" dirty="0"/>
              <a:t> </a:t>
            </a:r>
            <a:r>
              <a:rPr lang="cs-CZ" dirty="0" err="1"/>
              <a:t>Kids</a:t>
            </a:r>
            <a:endParaRPr lang="cs-CZ" dirty="0"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4ADD3A2F-1BB2-7621-7EAD-1E75C8F5DA04}"/>
              </a:ext>
            </a:extLst>
          </p:cNvPr>
          <p:cNvSpPr txBox="1"/>
          <p:nvPr/>
        </p:nvSpPr>
        <p:spPr>
          <a:xfrm>
            <a:off x="7471070" y="3968425"/>
            <a:ext cx="24755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Helena Vondráčková</a:t>
            </a:r>
            <a:endParaRPr lang="cs-CZ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01253125-8372-6015-DEBD-585CFC5172DF}"/>
              </a:ext>
            </a:extLst>
          </p:cNvPr>
          <p:cNvSpPr txBox="1"/>
          <p:nvPr/>
        </p:nvSpPr>
        <p:spPr>
          <a:xfrm>
            <a:off x="7471070" y="4342015"/>
            <a:ext cx="2790778" cy="132151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dirty="0"/>
              <a:t>*1947</a:t>
            </a:r>
          </a:p>
          <a:p>
            <a:pPr>
              <a:spcAft>
                <a:spcPts val="600"/>
              </a:spcAft>
            </a:pPr>
            <a:r>
              <a:rPr lang="cs-CZ" dirty="0"/>
              <a:t>1964 vyhrála v Lucerně soutěž Hledáme nové talenty</a:t>
            </a:r>
          </a:p>
          <a:p>
            <a:pPr>
              <a:spcAft>
                <a:spcPts val="600"/>
              </a:spcAft>
            </a:pPr>
            <a:r>
              <a:rPr lang="cs-CZ" dirty="0"/>
              <a:t>1965 Zlatý slavík, Divadlo Rokoko</a:t>
            </a:r>
          </a:p>
          <a:p>
            <a:pPr>
              <a:spcAft>
                <a:spcPts val="600"/>
              </a:spcAft>
            </a:pPr>
            <a:r>
              <a:rPr lang="cs-CZ" dirty="0"/>
              <a:t>1968–⁠⁠⁠⁠⁠⁠1970 </a:t>
            </a:r>
            <a:r>
              <a:rPr lang="cs-CZ" dirty="0" err="1"/>
              <a:t>Golden</a:t>
            </a:r>
            <a:r>
              <a:rPr lang="cs-CZ" dirty="0"/>
              <a:t> </a:t>
            </a:r>
            <a:r>
              <a:rPr lang="cs-CZ" dirty="0" err="1"/>
              <a:t>Kids</a:t>
            </a:r>
            <a:endParaRPr lang="cs-CZ" dirty="0"/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07D94AB7-ABF6-1E90-1439-A617E07A1348}"/>
              </a:ext>
            </a:extLst>
          </p:cNvPr>
          <p:cNvSpPr txBox="1"/>
          <p:nvPr/>
        </p:nvSpPr>
        <p:spPr>
          <a:xfrm>
            <a:off x="4332902" y="3968425"/>
            <a:ext cx="2196858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Václav Neckář</a:t>
            </a:r>
            <a:endParaRPr lang="cs-CZ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881263C5-8BDA-82D4-2737-8B6348362F14}"/>
              </a:ext>
            </a:extLst>
          </p:cNvPr>
          <p:cNvSpPr txBox="1"/>
          <p:nvPr/>
        </p:nvSpPr>
        <p:spPr>
          <a:xfrm>
            <a:off x="4332902" y="4342015"/>
            <a:ext cx="2616538" cy="1983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dirty="0"/>
              <a:t>*1943</a:t>
            </a:r>
          </a:p>
          <a:p>
            <a:pPr>
              <a:spcAft>
                <a:spcPts val="600"/>
              </a:spcAft>
            </a:pPr>
            <a:r>
              <a:rPr lang="cs-CZ" dirty="0"/>
              <a:t>1963 Divadlo Alfa</a:t>
            </a:r>
          </a:p>
          <a:p>
            <a:pPr>
              <a:spcAft>
                <a:spcPts val="600"/>
              </a:spcAft>
            </a:pPr>
            <a:r>
              <a:rPr lang="cs-CZ" dirty="0"/>
              <a:t>1964 Divadlo Rokoko</a:t>
            </a:r>
          </a:p>
          <a:p>
            <a:pPr>
              <a:spcAft>
                <a:spcPts val="600"/>
              </a:spcAft>
            </a:pPr>
            <a:r>
              <a:rPr lang="cs-CZ" dirty="0"/>
              <a:t>1966 Ostře sledované vlaky</a:t>
            </a:r>
          </a:p>
          <a:p>
            <a:pPr>
              <a:spcAft>
                <a:spcPts val="600"/>
              </a:spcAft>
            </a:pPr>
            <a:r>
              <a:rPr lang="cs-CZ" dirty="0"/>
              <a:t>1968 Šíleně smutná princezna</a:t>
            </a:r>
          </a:p>
          <a:p>
            <a:pPr>
              <a:spcAft>
                <a:spcPts val="600"/>
              </a:spcAft>
            </a:pPr>
            <a:r>
              <a:rPr lang="cs-CZ" dirty="0"/>
              <a:t>1969 Skřivánci na niti</a:t>
            </a:r>
          </a:p>
          <a:p>
            <a:pPr>
              <a:spcAft>
                <a:spcPts val="600"/>
              </a:spcAft>
            </a:pPr>
            <a:r>
              <a:rPr lang="cs-CZ" dirty="0"/>
              <a:t>1968–⁠⁠⁠⁠⁠⁠1970 </a:t>
            </a:r>
            <a:r>
              <a:rPr lang="cs-CZ" dirty="0" err="1"/>
              <a:t>Golden</a:t>
            </a:r>
            <a:r>
              <a:rPr lang="cs-CZ" dirty="0"/>
              <a:t> </a:t>
            </a:r>
            <a:r>
              <a:rPr lang="cs-CZ" dirty="0" err="1"/>
              <a:t>Kids</a:t>
            </a:r>
            <a:endParaRPr lang="cs-CZ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419B1132-2703-4743-BEFA-36E1960C4C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42" r="1042"/>
          <a:stretch/>
        </p:blipFill>
        <p:spPr>
          <a:xfrm>
            <a:off x="1194734" y="1698463"/>
            <a:ext cx="1892786" cy="1892786"/>
          </a:xfrm>
          <a:prstGeom prst="ellipse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64DF5B9C-58A1-A5E5-4464-4596F3DFE8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378" b="8378"/>
          <a:stretch/>
        </p:blipFill>
        <p:spPr>
          <a:xfrm>
            <a:off x="4332902" y="1698463"/>
            <a:ext cx="1892786" cy="1892786"/>
          </a:xfrm>
          <a:prstGeom prst="ellipse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D081457C-521F-A471-41A9-53C5E41E508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76" r="7176"/>
          <a:stretch/>
        </p:blipFill>
        <p:spPr>
          <a:xfrm>
            <a:off x="7471070" y="1698463"/>
            <a:ext cx="1892786" cy="1892786"/>
          </a:xfrm>
          <a:prstGeom prst="ellipse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76032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47AAAD5B-B173-FBB5-4143-3562C2917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bsah obrázku oblečení, Lidská tvář, černobílá, osoba&#10;&#10;Obsah generovaný pomocí AI může být nesprávný.">
            <a:extLst>
              <a:ext uri="{FF2B5EF4-FFF2-40B4-BE49-F238E27FC236}">
                <a16:creationId xmlns:a16="http://schemas.microsoft.com/office/drawing/2014/main" id="{F813790F-FD12-B91F-619A-D6F21728C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706" y="1728787"/>
            <a:ext cx="5740400" cy="4102100"/>
          </a:xfrm>
          <a:prstGeom prst="rect">
            <a:avLst/>
          </a:prstGeom>
        </p:spPr>
      </p:pic>
      <p:sp>
        <p:nvSpPr>
          <p:cNvPr id="15" name="object 10">
            <a:extLst>
              <a:ext uri="{FF2B5EF4-FFF2-40B4-BE49-F238E27FC236}">
                <a16:creationId xmlns:a16="http://schemas.microsoft.com/office/drawing/2014/main" id="{44AB29DA-0F37-E258-8B49-40AF06BA3C18}"/>
              </a:ext>
            </a:extLst>
          </p:cNvPr>
          <p:cNvSpPr txBox="1"/>
          <p:nvPr/>
        </p:nvSpPr>
        <p:spPr>
          <a:xfrm>
            <a:off x="3738429" y="6001789"/>
            <a:ext cx="3214954" cy="30489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algn="ctr">
              <a:lnSpc>
                <a:spcPct val="115000"/>
              </a:lnSpc>
            </a:pPr>
            <a:r>
              <a:rPr lang="cs-CZ" sz="1800" b="1" dirty="0">
                <a:latin typeface="Arial" panose="020B0604020202020204" pitchFamily="34" charset="0"/>
                <a:ea typeface="Arial" panose="020B0604020202020204" pitchFamily="34" charset="0"/>
              </a:rPr>
              <a:t>Marta Kubišová *1942</a:t>
            </a:r>
            <a:endParaRPr lang="cs-CZ" sz="1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829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C28B6D38-9146-D563-17EE-162B1D0FA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Lidská tvář, osoba, oblečení, portrét&#10;&#10;Obsah generovaný pomocí AI může být nesprávný.">
            <a:extLst>
              <a:ext uri="{FF2B5EF4-FFF2-40B4-BE49-F238E27FC236}">
                <a16:creationId xmlns:a16="http://schemas.microsoft.com/office/drawing/2014/main" id="{1BBD4CAB-553C-FFA0-FAC2-B98710347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852" y="1322090"/>
            <a:ext cx="4670108" cy="4649490"/>
          </a:xfrm>
          <a:prstGeom prst="rect">
            <a:avLst/>
          </a:prstGeom>
        </p:spPr>
      </p:pic>
      <p:sp>
        <p:nvSpPr>
          <p:cNvPr id="4" name="object 10">
            <a:extLst>
              <a:ext uri="{FF2B5EF4-FFF2-40B4-BE49-F238E27FC236}">
                <a16:creationId xmlns:a16="http://schemas.microsoft.com/office/drawing/2014/main" id="{EBDD6D52-F151-294A-189B-DF11E3ABAB09}"/>
              </a:ext>
            </a:extLst>
          </p:cNvPr>
          <p:cNvSpPr txBox="1"/>
          <p:nvPr/>
        </p:nvSpPr>
        <p:spPr>
          <a:xfrm>
            <a:off x="3738429" y="6124248"/>
            <a:ext cx="3214954" cy="30489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algn="ctr">
              <a:lnSpc>
                <a:spcPct val="115000"/>
              </a:lnSpc>
            </a:pPr>
            <a:r>
              <a:rPr lang="cs-CZ" sz="1800" b="1" dirty="0">
                <a:latin typeface="Arial" panose="020B0604020202020204" pitchFamily="34" charset="0"/>
                <a:ea typeface="Arial" panose="020B0604020202020204" pitchFamily="34" charset="0"/>
              </a:rPr>
              <a:t>Václav Neckář *1943</a:t>
            </a:r>
            <a:endParaRPr lang="cs-CZ" sz="1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75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1C66C95E-4F3A-E9D5-6F3F-098CA2743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Lidská tvář, osoba, portrét, černobílá&#10;&#10;Obsah generovaný pomocí AI může být nesprávný.">
            <a:extLst>
              <a:ext uri="{FF2B5EF4-FFF2-40B4-BE49-F238E27FC236}">
                <a16:creationId xmlns:a16="http://schemas.microsoft.com/office/drawing/2014/main" id="{72C5ED26-2868-E2A7-A0EC-CDB2B8636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706" y="1500187"/>
            <a:ext cx="5740400" cy="4330700"/>
          </a:xfrm>
          <a:prstGeom prst="rect">
            <a:avLst/>
          </a:prstGeom>
        </p:spPr>
      </p:pic>
      <p:sp>
        <p:nvSpPr>
          <p:cNvPr id="9" name="object 10">
            <a:extLst>
              <a:ext uri="{FF2B5EF4-FFF2-40B4-BE49-F238E27FC236}">
                <a16:creationId xmlns:a16="http://schemas.microsoft.com/office/drawing/2014/main" id="{733A255B-5F78-3765-4FF4-BBD3F46EBD94}"/>
              </a:ext>
            </a:extLst>
          </p:cNvPr>
          <p:cNvSpPr txBox="1"/>
          <p:nvPr/>
        </p:nvSpPr>
        <p:spPr>
          <a:xfrm>
            <a:off x="3738429" y="6001789"/>
            <a:ext cx="3214954" cy="30489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algn="ctr">
              <a:lnSpc>
                <a:spcPct val="115000"/>
              </a:lnSpc>
            </a:pPr>
            <a:r>
              <a:rPr lang="cs-CZ" sz="1800" b="1" dirty="0">
                <a:latin typeface="Arial" panose="020B0604020202020204" pitchFamily="34" charset="0"/>
                <a:ea typeface="Arial" panose="020B0604020202020204" pitchFamily="34" charset="0"/>
              </a:rPr>
              <a:t>Helena Vondráčková *1947</a:t>
            </a:r>
            <a:endParaRPr lang="cs-CZ" sz="1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36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>
          <a:extLst>
            <a:ext uri="{FF2B5EF4-FFF2-40B4-BE49-F238E27FC236}">
              <a16:creationId xmlns:a16="http://schemas.microsoft.com/office/drawing/2014/main" id="{79C4B738-6C16-1BC4-1434-44BD2AAFD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62243CE6-424E-C53D-CF13-FFA7D5EFF5B9}"/>
              </a:ext>
            </a:extLst>
          </p:cNvPr>
          <p:cNvSpPr txBox="1"/>
          <p:nvPr/>
        </p:nvSpPr>
        <p:spPr>
          <a:xfrm>
            <a:off x="3738429" y="5842752"/>
            <a:ext cx="3214954" cy="290464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algn="ctr"/>
            <a:r>
              <a:rPr lang="cs-CZ" sz="1800" b="1" dirty="0" err="1"/>
              <a:t>Golden</a:t>
            </a:r>
            <a:r>
              <a:rPr lang="cs-CZ" sz="1800" b="1" dirty="0"/>
              <a:t> </a:t>
            </a:r>
            <a:r>
              <a:rPr lang="cs-CZ" sz="1800" b="1" dirty="0" err="1"/>
              <a:t>Kids</a:t>
            </a:r>
            <a:r>
              <a:rPr lang="cs-CZ" sz="1800" b="1" dirty="0"/>
              <a:t> 1968–⁠⁠⁠⁠⁠⁠1970</a:t>
            </a:r>
            <a:endParaRPr lang="cs-CZ" sz="1800" dirty="0"/>
          </a:p>
        </p:txBody>
      </p:sp>
      <p:pic>
        <p:nvPicPr>
          <p:cNvPr id="5" name="Obrázek 4" descr="Obsah obrázku Lidská tvář, osoba, oblečení, žena&#10;&#10;Obsah generovaný pomocí AI může být nesprávný.">
            <a:extLst>
              <a:ext uri="{FF2B5EF4-FFF2-40B4-BE49-F238E27FC236}">
                <a16:creationId xmlns:a16="http://schemas.microsoft.com/office/drawing/2014/main" id="{96290060-D8C1-6482-3188-D49DBD607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733" y="1337201"/>
            <a:ext cx="4304348" cy="430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82601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107</Words>
  <Application>Microsoft Macintosh PowerPoint</Application>
  <PresentationFormat>Vlastní</PresentationFormat>
  <Paragraphs>34</Paragraphs>
  <Slides>8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Arial</vt:lpstr>
      <vt:lpstr>Calibri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Ruttkayova, Zlata</dc:creator>
  <cp:lastModifiedBy>Hauserová, Petra</cp:lastModifiedBy>
  <cp:revision>5</cp:revision>
  <dcterms:created xsi:type="dcterms:W3CDTF">2020-06-29T11:54:29Z</dcterms:created>
  <dcterms:modified xsi:type="dcterms:W3CDTF">2025-07-23T13:13:43Z</dcterms:modified>
</cp:coreProperties>
</file>